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uchanapally Naganishith" initials="KN" lastIdx="2" clrIdx="0">
    <p:extLst>
      <p:ext uri="{19B8F6BF-5375-455C-9EA6-DF929625EA0E}">
        <p15:presenceInfo xmlns:p15="http://schemas.microsoft.com/office/powerpoint/2012/main" userId="8d3c14caedfa1d9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9-17T22:49:47.361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  <p:cm authorId="1" dt="2025-09-17T22:49:49.236" idx="2">
    <p:pos x="146" y="146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A2D50F-635E-4568-8109-7D474ED246E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5538BD-3D74-4120-9F11-F14BD21F0AC3}">
      <dgm:prSet phldrT="[Text]"/>
      <dgm:spPr/>
      <dgm:t>
        <a:bodyPr/>
        <a:lstStyle/>
        <a:p>
          <a:r>
            <a:rPr lang="en-US" dirty="0" smtClean="0"/>
            <a:t>Image Input</a:t>
          </a:r>
          <a:endParaRPr lang="en-US" dirty="0"/>
        </a:p>
      </dgm:t>
    </dgm:pt>
    <dgm:pt modelId="{29664B59-6706-476F-A240-68153C46524D}" type="parTrans" cxnId="{F98F1299-6EED-48AD-8144-D5049D696C84}">
      <dgm:prSet/>
      <dgm:spPr/>
      <dgm:t>
        <a:bodyPr/>
        <a:lstStyle/>
        <a:p>
          <a:endParaRPr lang="en-US"/>
        </a:p>
      </dgm:t>
    </dgm:pt>
    <dgm:pt modelId="{909BDBF4-06D9-4ACF-8ED8-2804878430ED}" type="sibTrans" cxnId="{F98F1299-6EED-48AD-8144-D5049D696C84}">
      <dgm:prSet/>
      <dgm:spPr/>
      <dgm:t>
        <a:bodyPr/>
        <a:lstStyle/>
        <a:p>
          <a:endParaRPr lang="en-US"/>
        </a:p>
      </dgm:t>
    </dgm:pt>
    <dgm:pt modelId="{107771AC-7998-47D7-913C-4CF75C3A6428}">
      <dgm:prSet phldrT="[Text]"/>
      <dgm:spPr/>
      <dgm:t>
        <a:bodyPr/>
        <a:lstStyle/>
        <a:p>
          <a:r>
            <a:rPr lang="en-US" dirty="0" smtClean="0"/>
            <a:t>Face Detection</a:t>
          </a:r>
          <a:endParaRPr lang="en-US" dirty="0"/>
        </a:p>
      </dgm:t>
    </dgm:pt>
    <dgm:pt modelId="{2169F7CE-1E5A-404F-8D60-F0F7BA39BA63}" type="parTrans" cxnId="{80F46064-AB87-40C0-80BF-EF9B9B7CBE7D}">
      <dgm:prSet/>
      <dgm:spPr/>
      <dgm:t>
        <a:bodyPr/>
        <a:lstStyle/>
        <a:p>
          <a:endParaRPr lang="en-US"/>
        </a:p>
      </dgm:t>
    </dgm:pt>
    <dgm:pt modelId="{656FCF4A-268C-411E-B990-9806BEFFADD4}" type="sibTrans" cxnId="{80F46064-AB87-40C0-80BF-EF9B9B7CBE7D}">
      <dgm:prSet/>
      <dgm:spPr/>
      <dgm:t>
        <a:bodyPr/>
        <a:lstStyle/>
        <a:p>
          <a:endParaRPr lang="en-US"/>
        </a:p>
      </dgm:t>
    </dgm:pt>
    <dgm:pt modelId="{FF63F64E-9582-4E42-B185-55787A159BC0}">
      <dgm:prSet phldrT="[Text]"/>
      <dgm:spPr/>
      <dgm:t>
        <a:bodyPr/>
        <a:lstStyle/>
        <a:p>
          <a:r>
            <a:rPr lang="en-US" dirty="0" smtClean="0"/>
            <a:t>Skin Segmentation</a:t>
          </a:r>
        </a:p>
      </dgm:t>
    </dgm:pt>
    <dgm:pt modelId="{CC677AEC-7F3D-4638-A8E8-B5CD632F3065}" type="parTrans" cxnId="{52F3BE3D-4598-40B1-8DAA-6B5B46ABF58A}">
      <dgm:prSet/>
      <dgm:spPr/>
      <dgm:t>
        <a:bodyPr/>
        <a:lstStyle/>
        <a:p>
          <a:endParaRPr lang="en-US"/>
        </a:p>
      </dgm:t>
    </dgm:pt>
    <dgm:pt modelId="{417C766B-9CF0-4731-8E5F-E0242C1E209C}" type="sibTrans" cxnId="{52F3BE3D-4598-40B1-8DAA-6B5B46ABF58A}">
      <dgm:prSet/>
      <dgm:spPr/>
      <dgm:t>
        <a:bodyPr/>
        <a:lstStyle/>
        <a:p>
          <a:endParaRPr lang="en-US"/>
        </a:p>
      </dgm:t>
    </dgm:pt>
    <dgm:pt modelId="{8CB886CE-A4E4-46D1-9FE8-831FAC9623A4}">
      <dgm:prSet/>
      <dgm:spPr/>
      <dgm:t>
        <a:bodyPr/>
        <a:lstStyle/>
        <a:p>
          <a:r>
            <a:rPr lang="en-US" dirty="0" smtClean="0"/>
            <a:t>K-Means Clustering</a:t>
          </a:r>
          <a:endParaRPr lang="en-US" dirty="0"/>
        </a:p>
      </dgm:t>
    </dgm:pt>
    <dgm:pt modelId="{22BD84F4-9415-4786-B28A-061F8DFA79DD}" type="parTrans" cxnId="{E6001EA4-BB36-44A3-9F06-212D6F21BA04}">
      <dgm:prSet/>
      <dgm:spPr/>
      <dgm:t>
        <a:bodyPr/>
        <a:lstStyle/>
        <a:p>
          <a:endParaRPr lang="en-US"/>
        </a:p>
      </dgm:t>
    </dgm:pt>
    <dgm:pt modelId="{E0EA7FC6-F3E5-4EF8-81D7-DE9A2ACDA4E9}" type="sibTrans" cxnId="{E6001EA4-BB36-44A3-9F06-212D6F21BA04}">
      <dgm:prSet/>
      <dgm:spPr/>
      <dgm:t>
        <a:bodyPr/>
        <a:lstStyle/>
        <a:p>
          <a:endParaRPr lang="en-US"/>
        </a:p>
      </dgm:t>
    </dgm:pt>
    <dgm:pt modelId="{0119A06D-8F00-4ECD-BDAE-7FB2FA6D66D1}">
      <dgm:prSet/>
      <dgm:spPr/>
      <dgm:t>
        <a:bodyPr/>
        <a:lstStyle/>
        <a:p>
          <a:r>
            <a:rPr lang="en-US" dirty="0" smtClean="0"/>
            <a:t>Tone Mapping</a:t>
          </a:r>
          <a:endParaRPr lang="en-US" dirty="0"/>
        </a:p>
      </dgm:t>
    </dgm:pt>
    <dgm:pt modelId="{C988396B-DD5B-4440-AB79-9A9F181A707A}" type="parTrans" cxnId="{A7C9C76C-CB7E-4EE4-9AFC-AE27EF26F3EC}">
      <dgm:prSet/>
      <dgm:spPr/>
      <dgm:t>
        <a:bodyPr/>
        <a:lstStyle/>
        <a:p>
          <a:endParaRPr lang="en-US"/>
        </a:p>
      </dgm:t>
    </dgm:pt>
    <dgm:pt modelId="{CD78B693-ED26-4F91-836C-14F7F2C3CFD3}" type="sibTrans" cxnId="{A7C9C76C-CB7E-4EE4-9AFC-AE27EF26F3EC}">
      <dgm:prSet/>
      <dgm:spPr/>
      <dgm:t>
        <a:bodyPr/>
        <a:lstStyle/>
        <a:p>
          <a:endParaRPr lang="en-US"/>
        </a:p>
      </dgm:t>
    </dgm:pt>
    <dgm:pt modelId="{EC793AD0-593B-4A1E-BA0D-7B4744FFED8A}">
      <dgm:prSet/>
      <dgm:spPr/>
      <dgm:t>
        <a:bodyPr/>
        <a:lstStyle/>
        <a:p>
          <a:r>
            <a:rPr lang="en-US" dirty="0" smtClean="0"/>
            <a:t>Final Output</a:t>
          </a:r>
          <a:endParaRPr lang="en-US" dirty="0"/>
        </a:p>
      </dgm:t>
    </dgm:pt>
    <dgm:pt modelId="{BB1639A1-3F55-4C07-A736-EDA402711628}" type="parTrans" cxnId="{B29257E1-503D-4D04-888C-332DC8D4177D}">
      <dgm:prSet/>
      <dgm:spPr/>
      <dgm:t>
        <a:bodyPr/>
        <a:lstStyle/>
        <a:p>
          <a:endParaRPr lang="en-US"/>
        </a:p>
      </dgm:t>
    </dgm:pt>
    <dgm:pt modelId="{9EC2AD57-9806-4DF1-9398-00D0AA85ADAC}" type="sibTrans" cxnId="{B29257E1-503D-4D04-888C-332DC8D4177D}">
      <dgm:prSet/>
      <dgm:spPr/>
      <dgm:t>
        <a:bodyPr/>
        <a:lstStyle/>
        <a:p>
          <a:endParaRPr lang="en-US"/>
        </a:p>
      </dgm:t>
    </dgm:pt>
    <dgm:pt modelId="{98D129F7-B3B7-4DE5-BCE8-FABC11F6C78A}">
      <dgm:prSet/>
      <dgm:spPr/>
      <dgm:t>
        <a:bodyPr/>
        <a:lstStyle/>
        <a:p>
          <a:r>
            <a:rPr lang="en-US" smtClean="0"/>
            <a:t>Generate results (tone label, visualization, and CSV report).</a:t>
          </a:r>
          <a:endParaRPr lang="en-US"/>
        </a:p>
      </dgm:t>
    </dgm:pt>
    <dgm:pt modelId="{9766870B-7716-46A0-A927-50D274F1C33E}" type="parTrans" cxnId="{114458D5-3E1D-4A07-AFC9-27C1973A2AF7}">
      <dgm:prSet/>
      <dgm:spPr/>
      <dgm:t>
        <a:bodyPr/>
        <a:lstStyle/>
        <a:p>
          <a:endParaRPr lang="en-US"/>
        </a:p>
      </dgm:t>
    </dgm:pt>
    <dgm:pt modelId="{DC9C9B55-1FA6-415D-A74E-BC5A5C10EFC4}" type="sibTrans" cxnId="{114458D5-3E1D-4A07-AFC9-27C1973A2AF7}">
      <dgm:prSet/>
      <dgm:spPr/>
      <dgm:t>
        <a:bodyPr/>
        <a:lstStyle/>
        <a:p>
          <a:endParaRPr lang="en-US"/>
        </a:p>
      </dgm:t>
    </dgm:pt>
    <dgm:pt modelId="{2DD93B00-1CF1-46F1-8063-243436CBAF37}">
      <dgm:prSet/>
      <dgm:spPr/>
      <dgm:t>
        <a:bodyPr/>
        <a:lstStyle/>
        <a:p>
          <a:r>
            <a:rPr lang="en-US" smtClean="0"/>
            <a:t>Match the dominant color with a </a:t>
          </a:r>
          <a:r>
            <a:rPr lang="en-US" b="1" smtClean="0"/>
            <a:t>predefined skin tone scale</a:t>
          </a:r>
          <a:r>
            <a:rPr lang="en-US" smtClean="0"/>
            <a:t>.</a:t>
          </a:r>
          <a:endParaRPr lang="en-US"/>
        </a:p>
      </dgm:t>
    </dgm:pt>
    <dgm:pt modelId="{5081AD53-7A28-4C0A-87BB-C5E8DDF4DAD2}" type="parTrans" cxnId="{BFB44F1A-D6B2-4BE3-924A-6F2404B151FD}">
      <dgm:prSet/>
      <dgm:spPr/>
      <dgm:t>
        <a:bodyPr/>
        <a:lstStyle/>
        <a:p>
          <a:endParaRPr lang="en-US"/>
        </a:p>
      </dgm:t>
    </dgm:pt>
    <dgm:pt modelId="{7F6F75B4-D9F9-459C-A8C2-515896925D59}" type="sibTrans" cxnId="{BFB44F1A-D6B2-4BE3-924A-6F2404B151FD}">
      <dgm:prSet/>
      <dgm:spPr/>
      <dgm:t>
        <a:bodyPr/>
        <a:lstStyle/>
        <a:p>
          <a:endParaRPr lang="en-US"/>
        </a:p>
      </dgm:t>
    </dgm:pt>
    <dgm:pt modelId="{E4AAFC3D-5DDC-40C7-849B-D700F00944B5}">
      <dgm:prSet/>
      <dgm:spPr/>
      <dgm:t>
        <a:bodyPr/>
        <a:lstStyle/>
        <a:p>
          <a:r>
            <a:rPr lang="en-US" smtClean="0"/>
            <a:t>Group skin pixels to find the </a:t>
          </a:r>
          <a:r>
            <a:rPr lang="en-US" b="1" smtClean="0"/>
            <a:t>dominant skin color</a:t>
          </a:r>
          <a:r>
            <a:rPr lang="en-US" smtClean="0"/>
            <a:t>.</a:t>
          </a:r>
          <a:endParaRPr lang="en-US"/>
        </a:p>
      </dgm:t>
    </dgm:pt>
    <dgm:pt modelId="{DB68D368-6206-4F34-826F-8A24DDDA1AC7}" type="parTrans" cxnId="{3A488351-82EE-460B-9B8A-2C80652C4EC4}">
      <dgm:prSet/>
      <dgm:spPr/>
      <dgm:t>
        <a:bodyPr/>
        <a:lstStyle/>
        <a:p>
          <a:endParaRPr lang="en-US"/>
        </a:p>
      </dgm:t>
    </dgm:pt>
    <dgm:pt modelId="{149819D2-CB9C-4667-A4A8-EDB0E6F43AC0}" type="sibTrans" cxnId="{3A488351-82EE-460B-9B8A-2C80652C4EC4}">
      <dgm:prSet/>
      <dgm:spPr/>
      <dgm:t>
        <a:bodyPr/>
        <a:lstStyle/>
        <a:p>
          <a:endParaRPr lang="en-US"/>
        </a:p>
      </dgm:t>
    </dgm:pt>
    <dgm:pt modelId="{B12D7F09-2075-4A1A-B95F-415D629BC44A}">
      <dgm:prSet/>
      <dgm:spPr/>
      <dgm:t>
        <a:bodyPr/>
        <a:lstStyle/>
        <a:p>
          <a:r>
            <a:rPr lang="en-US" smtClean="0"/>
            <a:t>Extract only skin pixels from the detected face area.s</a:t>
          </a:r>
          <a:endParaRPr lang="en-US"/>
        </a:p>
      </dgm:t>
    </dgm:pt>
    <dgm:pt modelId="{23B60A76-7855-47BF-841C-28680D0C5650}" type="parTrans" cxnId="{45F6AB38-F75B-41F3-AFAC-4C1EDAF8DD89}">
      <dgm:prSet/>
      <dgm:spPr/>
      <dgm:t>
        <a:bodyPr/>
        <a:lstStyle/>
        <a:p>
          <a:endParaRPr lang="en-US"/>
        </a:p>
      </dgm:t>
    </dgm:pt>
    <dgm:pt modelId="{45B07F75-4E92-4661-8747-E8D7D96A88E2}" type="sibTrans" cxnId="{45F6AB38-F75B-41F3-AFAC-4C1EDAF8DD89}">
      <dgm:prSet/>
      <dgm:spPr/>
      <dgm:t>
        <a:bodyPr/>
        <a:lstStyle/>
        <a:p>
          <a:endParaRPr lang="en-US"/>
        </a:p>
      </dgm:t>
    </dgm:pt>
    <dgm:pt modelId="{FA37E5BC-3D57-4ADE-809C-D4DF7F7C2489}">
      <dgm:prSet/>
      <dgm:spPr/>
      <dgm:t>
        <a:bodyPr/>
        <a:lstStyle/>
        <a:p>
          <a:r>
            <a:rPr lang="en-US" smtClean="0"/>
            <a:t>Detect face regions using </a:t>
          </a:r>
          <a:r>
            <a:rPr lang="en-US" b="1" smtClean="0"/>
            <a:t>OpenCV Haar Cascade</a:t>
          </a:r>
          <a:r>
            <a:rPr lang="en-US" smtClean="0"/>
            <a:t>.</a:t>
          </a:r>
          <a:endParaRPr lang="en-US"/>
        </a:p>
      </dgm:t>
    </dgm:pt>
    <dgm:pt modelId="{7A7FE51D-1491-4B23-90B3-EEB6495D91A3}" type="parTrans" cxnId="{034A3C99-21CE-4EF1-B624-473D98846A20}">
      <dgm:prSet/>
      <dgm:spPr/>
      <dgm:t>
        <a:bodyPr/>
        <a:lstStyle/>
        <a:p>
          <a:endParaRPr lang="en-US"/>
        </a:p>
      </dgm:t>
    </dgm:pt>
    <dgm:pt modelId="{E001AE3D-C9F4-485A-A900-C9115EFA71AB}" type="sibTrans" cxnId="{034A3C99-21CE-4EF1-B624-473D98846A20}">
      <dgm:prSet/>
      <dgm:spPr/>
      <dgm:t>
        <a:bodyPr/>
        <a:lstStyle/>
        <a:p>
          <a:endParaRPr lang="en-US"/>
        </a:p>
      </dgm:t>
    </dgm:pt>
    <dgm:pt modelId="{CEB07DE2-1363-4C35-BCD9-84CAA2427CE2}">
      <dgm:prSet/>
      <dgm:spPr/>
      <dgm:t>
        <a:bodyPr/>
        <a:lstStyle/>
        <a:p>
          <a:r>
            <a:rPr lang="en-US" smtClean="0"/>
            <a:t>Provide the source image </a:t>
          </a:r>
          <a:endParaRPr lang="en-US"/>
        </a:p>
      </dgm:t>
    </dgm:pt>
    <dgm:pt modelId="{94A40E0A-0039-472E-BA7C-DB6B157626DA}" type="parTrans" cxnId="{D2E4FCFC-150A-44E6-806E-F01C13D7BE06}">
      <dgm:prSet/>
      <dgm:spPr/>
      <dgm:t>
        <a:bodyPr/>
        <a:lstStyle/>
        <a:p>
          <a:endParaRPr lang="en-US"/>
        </a:p>
      </dgm:t>
    </dgm:pt>
    <dgm:pt modelId="{CEAA9345-F746-41AA-BD2C-F151242F4315}" type="sibTrans" cxnId="{D2E4FCFC-150A-44E6-806E-F01C13D7BE06}">
      <dgm:prSet/>
      <dgm:spPr/>
      <dgm:t>
        <a:bodyPr/>
        <a:lstStyle/>
        <a:p>
          <a:endParaRPr lang="en-US"/>
        </a:p>
      </dgm:t>
    </dgm:pt>
    <dgm:pt modelId="{7E4F9193-1803-4CB4-9100-24134DCE0F8F}" type="pres">
      <dgm:prSet presAssocID="{DEA2D50F-635E-4568-8109-7D474ED246E0}" presName="linear" presStyleCnt="0">
        <dgm:presLayoutVars>
          <dgm:dir/>
          <dgm:animLvl val="lvl"/>
          <dgm:resizeHandles val="exact"/>
        </dgm:presLayoutVars>
      </dgm:prSet>
      <dgm:spPr/>
    </dgm:pt>
    <dgm:pt modelId="{99D6F977-AD4E-4E52-9D2A-30FD472CEFF6}" type="pres">
      <dgm:prSet presAssocID="{A25538BD-3D74-4120-9F11-F14BD21F0AC3}" presName="parentLin" presStyleCnt="0"/>
      <dgm:spPr/>
    </dgm:pt>
    <dgm:pt modelId="{54ED6B71-9FEA-447B-BCE3-8B8B8D0E8A79}" type="pres">
      <dgm:prSet presAssocID="{A25538BD-3D74-4120-9F11-F14BD21F0AC3}" presName="parentLeftMargin" presStyleLbl="node1" presStyleIdx="0" presStyleCnt="6"/>
      <dgm:spPr/>
    </dgm:pt>
    <dgm:pt modelId="{741A0979-9DDB-4383-B7A4-3AA0E481DCA1}" type="pres">
      <dgm:prSet presAssocID="{A25538BD-3D74-4120-9F11-F14BD21F0AC3}" presName="parentText" presStyleLbl="node1" presStyleIdx="0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E05CCC-C874-44F9-9CA1-A864A9834709}" type="pres">
      <dgm:prSet presAssocID="{A25538BD-3D74-4120-9F11-F14BD21F0AC3}" presName="negativeSpace" presStyleCnt="0"/>
      <dgm:spPr/>
    </dgm:pt>
    <dgm:pt modelId="{E4529440-0ED9-42A3-9248-5C252D7D6D34}" type="pres">
      <dgm:prSet presAssocID="{A25538BD-3D74-4120-9F11-F14BD21F0AC3}" presName="childText" presStyleLbl="conFgAcc1" presStyleIdx="0" presStyleCnt="6">
        <dgm:presLayoutVars>
          <dgm:bulletEnabled val="1"/>
        </dgm:presLayoutVars>
      </dgm:prSet>
      <dgm:spPr/>
    </dgm:pt>
    <dgm:pt modelId="{DCE1EA64-A97D-417A-A89A-0B07718A262A}" type="pres">
      <dgm:prSet presAssocID="{909BDBF4-06D9-4ACF-8ED8-2804878430ED}" presName="spaceBetweenRectangles" presStyleCnt="0"/>
      <dgm:spPr/>
    </dgm:pt>
    <dgm:pt modelId="{460DBCB0-087A-4886-8BB2-0B6BDB87689C}" type="pres">
      <dgm:prSet presAssocID="{107771AC-7998-47D7-913C-4CF75C3A6428}" presName="parentLin" presStyleCnt="0"/>
      <dgm:spPr/>
    </dgm:pt>
    <dgm:pt modelId="{C0A7AF61-BD04-4C2A-A314-E567BB73ECB3}" type="pres">
      <dgm:prSet presAssocID="{107771AC-7998-47D7-913C-4CF75C3A6428}" presName="parentLeftMargin" presStyleLbl="node1" presStyleIdx="0" presStyleCnt="6"/>
      <dgm:spPr/>
    </dgm:pt>
    <dgm:pt modelId="{814DA119-5B77-4E45-B324-E833CF779FC1}" type="pres">
      <dgm:prSet presAssocID="{107771AC-7998-47D7-913C-4CF75C3A6428}" presName="parentText" presStyleLbl="node1" presStyleIdx="1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73FB89-4589-4CF2-B853-F9F059086240}" type="pres">
      <dgm:prSet presAssocID="{107771AC-7998-47D7-913C-4CF75C3A6428}" presName="negativeSpace" presStyleCnt="0"/>
      <dgm:spPr/>
    </dgm:pt>
    <dgm:pt modelId="{102A58DF-6CBA-4AF2-B1AB-33F81BC57AC1}" type="pres">
      <dgm:prSet presAssocID="{107771AC-7998-47D7-913C-4CF75C3A6428}" presName="childText" presStyleLbl="conFgAcc1" presStyleIdx="1" presStyleCnt="6">
        <dgm:presLayoutVars>
          <dgm:bulletEnabled val="1"/>
        </dgm:presLayoutVars>
      </dgm:prSet>
      <dgm:spPr/>
    </dgm:pt>
    <dgm:pt modelId="{00704EC9-B2AB-4C13-8BB3-8ABC58C40946}" type="pres">
      <dgm:prSet presAssocID="{656FCF4A-268C-411E-B990-9806BEFFADD4}" presName="spaceBetweenRectangles" presStyleCnt="0"/>
      <dgm:spPr/>
    </dgm:pt>
    <dgm:pt modelId="{D4C2FD42-CFED-4DC7-B473-751298B8685C}" type="pres">
      <dgm:prSet presAssocID="{FF63F64E-9582-4E42-B185-55787A159BC0}" presName="parentLin" presStyleCnt="0"/>
      <dgm:spPr/>
    </dgm:pt>
    <dgm:pt modelId="{271DDCF5-15AC-42C5-8713-60968E222AF9}" type="pres">
      <dgm:prSet presAssocID="{FF63F64E-9582-4E42-B185-55787A159BC0}" presName="parentLeftMargin" presStyleLbl="node1" presStyleIdx="1" presStyleCnt="6"/>
      <dgm:spPr/>
    </dgm:pt>
    <dgm:pt modelId="{AE66682F-A1BE-4061-B09D-45FDF7A62463}" type="pres">
      <dgm:prSet presAssocID="{FF63F64E-9582-4E42-B185-55787A159BC0}" presName="parentText" presStyleLbl="node1" presStyleIdx="2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00EDF1-E116-46F0-8AAD-6769A71157DD}" type="pres">
      <dgm:prSet presAssocID="{FF63F64E-9582-4E42-B185-55787A159BC0}" presName="negativeSpace" presStyleCnt="0"/>
      <dgm:spPr/>
    </dgm:pt>
    <dgm:pt modelId="{38207816-2497-4694-96E0-B77FF116E30B}" type="pres">
      <dgm:prSet presAssocID="{FF63F64E-9582-4E42-B185-55787A159BC0}" presName="childText" presStyleLbl="conFgAcc1" presStyleIdx="2" presStyleCnt="6">
        <dgm:presLayoutVars>
          <dgm:bulletEnabled val="1"/>
        </dgm:presLayoutVars>
      </dgm:prSet>
      <dgm:spPr/>
    </dgm:pt>
    <dgm:pt modelId="{A1475464-4ACE-49B7-935B-6897C7023499}" type="pres">
      <dgm:prSet presAssocID="{417C766B-9CF0-4731-8E5F-E0242C1E209C}" presName="spaceBetweenRectangles" presStyleCnt="0"/>
      <dgm:spPr/>
    </dgm:pt>
    <dgm:pt modelId="{445FE7F1-8D31-4430-A497-3574E65C0403}" type="pres">
      <dgm:prSet presAssocID="{8CB886CE-A4E4-46D1-9FE8-831FAC9623A4}" presName="parentLin" presStyleCnt="0"/>
      <dgm:spPr/>
    </dgm:pt>
    <dgm:pt modelId="{BEF89E2A-3B42-4B85-B661-0A2EFB5F0749}" type="pres">
      <dgm:prSet presAssocID="{8CB886CE-A4E4-46D1-9FE8-831FAC9623A4}" presName="parentLeftMargin" presStyleLbl="node1" presStyleIdx="2" presStyleCnt="6"/>
      <dgm:spPr/>
    </dgm:pt>
    <dgm:pt modelId="{7F68F163-F4DD-475B-9DE9-3406F5E6186D}" type="pres">
      <dgm:prSet presAssocID="{8CB886CE-A4E4-46D1-9FE8-831FAC9623A4}" presName="parentText" presStyleLbl="node1" presStyleIdx="3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9AC8EE-CA71-4775-B284-25350C7564E3}" type="pres">
      <dgm:prSet presAssocID="{8CB886CE-A4E4-46D1-9FE8-831FAC9623A4}" presName="negativeSpace" presStyleCnt="0"/>
      <dgm:spPr/>
    </dgm:pt>
    <dgm:pt modelId="{52E3BB23-D1A2-4D1F-817B-5BEE826E287D}" type="pres">
      <dgm:prSet presAssocID="{8CB886CE-A4E4-46D1-9FE8-831FAC9623A4}" presName="childText" presStyleLbl="conFg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CA1C36-4B9D-4C86-9EF9-00360D5CB103}" type="pres">
      <dgm:prSet presAssocID="{E0EA7FC6-F3E5-4EF8-81D7-DE9A2ACDA4E9}" presName="spaceBetweenRectangles" presStyleCnt="0"/>
      <dgm:spPr/>
    </dgm:pt>
    <dgm:pt modelId="{B0D752A4-5FF7-4C06-BD24-30C8FE4544A3}" type="pres">
      <dgm:prSet presAssocID="{0119A06D-8F00-4ECD-BDAE-7FB2FA6D66D1}" presName="parentLin" presStyleCnt="0"/>
      <dgm:spPr/>
    </dgm:pt>
    <dgm:pt modelId="{4AE34DBD-25D2-48D4-AAD3-B17A5640E40C}" type="pres">
      <dgm:prSet presAssocID="{0119A06D-8F00-4ECD-BDAE-7FB2FA6D66D1}" presName="parentLeftMargin" presStyleLbl="node1" presStyleIdx="3" presStyleCnt="6"/>
      <dgm:spPr/>
    </dgm:pt>
    <dgm:pt modelId="{57F2159C-9A55-4C5F-8E62-45F26215FE69}" type="pres">
      <dgm:prSet presAssocID="{0119A06D-8F00-4ECD-BDAE-7FB2FA6D66D1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CAABCD61-9825-4155-9AF8-6F53C01EC3D7}" type="pres">
      <dgm:prSet presAssocID="{0119A06D-8F00-4ECD-BDAE-7FB2FA6D66D1}" presName="negativeSpace" presStyleCnt="0"/>
      <dgm:spPr/>
    </dgm:pt>
    <dgm:pt modelId="{323DD962-B8D7-4FC2-978D-2BBAFBDBAEAA}" type="pres">
      <dgm:prSet presAssocID="{0119A06D-8F00-4ECD-BDAE-7FB2FA6D66D1}" presName="childText" presStyleLbl="conFgAcc1" presStyleIdx="4" presStyleCnt="6">
        <dgm:presLayoutVars>
          <dgm:bulletEnabled val="1"/>
        </dgm:presLayoutVars>
      </dgm:prSet>
      <dgm:spPr/>
    </dgm:pt>
    <dgm:pt modelId="{04E8968D-71B5-4AF7-91D4-8BEA203DBAC6}" type="pres">
      <dgm:prSet presAssocID="{CD78B693-ED26-4F91-836C-14F7F2C3CFD3}" presName="spaceBetweenRectangles" presStyleCnt="0"/>
      <dgm:spPr/>
    </dgm:pt>
    <dgm:pt modelId="{7E831A55-314C-4AFB-A4DB-2ECA81700684}" type="pres">
      <dgm:prSet presAssocID="{EC793AD0-593B-4A1E-BA0D-7B4744FFED8A}" presName="parentLin" presStyleCnt="0"/>
      <dgm:spPr/>
    </dgm:pt>
    <dgm:pt modelId="{E8AA38F6-7CCB-441E-950B-69E3C812C3C2}" type="pres">
      <dgm:prSet presAssocID="{EC793AD0-593B-4A1E-BA0D-7B4744FFED8A}" presName="parentLeftMargin" presStyleLbl="node1" presStyleIdx="4" presStyleCnt="6"/>
      <dgm:spPr/>
    </dgm:pt>
    <dgm:pt modelId="{83DD9096-2104-49C1-B047-11323540A885}" type="pres">
      <dgm:prSet presAssocID="{EC793AD0-593B-4A1E-BA0D-7B4744FFED8A}" presName="parentText" presStyleLbl="node1" presStyleIdx="5" presStyleCnt="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4591B7-5CD5-44A0-B725-AA0C6D33A15B}" type="pres">
      <dgm:prSet presAssocID="{EC793AD0-593B-4A1E-BA0D-7B4744FFED8A}" presName="negativeSpace" presStyleCnt="0"/>
      <dgm:spPr/>
    </dgm:pt>
    <dgm:pt modelId="{50F5E4B2-127D-4792-88ED-206E65FBABBD}" type="pres">
      <dgm:prSet presAssocID="{EC793AD0-593B-4A1E-BA0D-7B4744FFED8A}" presName="childText" presStyleLbl="conFgAcc1" presStyleIdx="5" presStyleCnt="6" custLinFactNeighborY="-9203">
        <dgm:presLayoutVars>
          <dgm:bulletEnabled val="1"/>
        </dgm:presLayoutVars>
      </dgm:prSet>
      <dgm:spPr/>
    </dgm:pt>
  </dgm:ptLst>
  <dgm:cxnLst>
    <dgm:cxn modelId="{3A488351-82EE-460B-9B8A-2C80652C4EC4}" srcId="{8CB886CE-A4E4-46D1-9FE8-831FAC9623A4}" destId="{E4AAFC3D-5DDC-40C7-849B-D700F00944B5}" srcOrd="0" destOrd="0" parTransId="{DB68D368-6206-4F34-826F-8A24DDDA1AC7}" sibTransId="{149819D2-CB9C-4667-A4A8-EDB0E6F43AC0}"/>
    <dgm:cxn modelId="{756F5CC7-F9BD-4E13-8CF0-761389744C0B}" type="presOf" srcId="{FA37E5BC-3D57-4ADE-809C-D4DF7F7C2489}" destId="{102A58DF-6CBA-4AF2-B1AB-33F81BC57AC1}" srcOrd="0" destOrd="0" presId="urn:microsoft.com/office/officeart/2005/8/layout/list1"/>
    <dgm:cxn modelId="{034A3C99-21CE-4EF1-B624-473D98846A20}" srcId="{107771AC-7998-47D7-913C-4CF75C3A6428}" destId="{FA37E5BC-3D57-4ADE-809C-D4DF7F7C2489}" srcOrd="0" destOrd="0" parTransId="{7A7FE51D-1491-4B23-90B3-EEB6495D91A3}" sibTransId="{E001AE3D-C9F4-485A-A900-C9115EFA71AB}"/>
    <dgm:cxn modelId="{EE3A0B58-3F65-4ABA-A64E-BEB8064F4A2D}" type="presOf" srcId="{EC793AD0-593B-4A1E-BA0D-7B4744FFED8A}" destId="{83DD9096-2104-49C1-B047-11323540A885}" srcOrd="1" destOrd="0" presId="urn:microsoft.com/office/officeart/2005/8/layout/list1"/>
    <dgm:cxn modelId="{BFB44F1A-D6B2-4BE3-924A-6F2404B151FD}" srcId="{0119A06D-8F00-4ECD-BDAE-7FB2FA6D66D1}" destId="{2DD93B00-1CF1-46F1-8063-243436CBAF37}" srcOrd="0" destOrd="0" parTransId="{5081AD53-7A28-4C0A-87BB-C5E8DDF4DAD2}" sibTransId="{7F6F75B4-D9F9-459C-A8C2-515896925D59}"/>
    <dgm:cxn modelId="{C4CC206A-9953-42AD-8232-82EFC969FEAE}" type="presOf" srcId="{0119A06D-8F00-4ECD-BDAE-7FB2FA6D66D1}" destId="{4AE34DBD-25D2-48D4-AAD3-B17A5640E40C}" srcOrd="0" destOrd="0" presId="urn:microsoft.com/office/officeart/2005/8/layout/list1"/>
    <dgm:cxn modelId="{CB4C6EBD-D272-439D-B3CA-195C14C07C16}" type="presOf" srcId="{FF63F64E-9582-4E42-B185-55787A159BC0}" destId="{271DDCF5-15AC-42C5-8713-60968E222AF9}" srcOrd="0" destOrd="0" presId="urn:microsoft.com/office/officeart/2005/8/layout/list1"/>
    <dgm:cxn modelId="{F98F1299-6EED-48AD-8144-D5049D696C84}" srcId="{DEA2D50F-635E-4568-8109-7D474ED246E0}" destId="{A25538BD-3D74-4120-9F11-F14BD21F0AC3}" srcOrd="0" destOrd="0" parTransId="{29664B59-6706-476F-A240-68153C46524D}" sibTransId="{909BDBF4-06D9-4ACF-8ED8-2804878430ED}"/>
    <dgm:cxn modelId="{B29257E1-503D-4D04-888C-332DC8D4177D}" srcId="{DEA2D50F-635E-4568-8109-7D474ED246E0}" destId="{EC793AD0-593B-4A1E-BA0D-7B4744FFED8A}" srcOrd="5" destOrd="0" parTransId="{BB1639A1-3F55-4C07-A736-EDA402711628}" sibTransId="{9EC2AD57-9806-4DF1-9398-00D0AA85ADAC}"/>
    <dgm:cxn modelId="{A3314CB9-F4E6-4DE8-9146-AEF99B663D10}" type="presOf" srcId="{A25538BD-3D74-4120-9F11-F14BD21F0AC3}" destId="{54ED6B71-9FEA-447B-BCE3-8B8B8D0E8A79}" srcOrd="0" destOrd="0" presId="urn:microsoft.com/office/officeart/2005/8/layout/list1"/>
    <dgm:cxn modelId="{D2E4FCFC-150A-44E6-806E-F01C13D7BE06}" srcId="{A25538BD-3D74-4120-9F11-F14BD21F0AC3}" destId="{CEB07DE2-1363-4C35-BCD9-84CAA2427CE2}" srcOrd="0" destOrd="0" parTransId="{94A40E0A-0039-472E-BA7C-DB6B157626DA}" sibTransId="{CEAA9345-F746-41AA-BD2C-F151242F4315}"/>
    <dgm:cxn modelId="{507F2E54-DC66-44FE-B825-0A54059F8808}" type="presOf" srcId="{0119A06D-8F00-4ECD-BDAE-7FB2FA6D66D1}" destId="{57F2159C-9A55-4C5F-8E62-45F26215FE69}" srcOrd="1" destOrd="0" presId="urn:microsoft.com/office/officeart/2005/8/layout/list1"/>
    <dgm:cxn modelId="{A7C9C76C-CB7E-4EE4-9AFC-AE27EF26F3EC}" srcId="{DEA2D50F-635E-4568-8109-7D474ED246E0}" destId="{0119A06D-8F00-4ECD-BDAE-7FB2FA6D66D1}" srcOrd="4" destOrd="0" parTransId="{C988396B-DD5B-4440-AB79-9A9F181A707A}" sibTransId="{CD78B693-ED26-4F91-836C-14F7F2C3CFD3}"/>
    <dgm:cxn modelId="{A52F2734-77C7-4B02-9BCE-C47D889C3231}" type="presOf" srcId="{8CB886CE-A4E4-46D1-9FE8-831FAC9623A4}" destId="{BEF89E2A-3B42-4B85-B661-0A2EFB5F0749}" srcOrd="0" destOrd="0" presId="urn:microsoft.com/office/officeart/2005/8/layout/list1"/>
    <dgm:cxn modelId="{41D917F3-3A0A-4AC9-B6DF-363859E3FFD5}" type="presOf" srcId="{107771AC-7998-47D7-913C-4CF75C3A6428}" destId="{814DA119-5B77-4E45-B324-E833CF779FC1}" srcOrd="1" destOrd="0" presId="urn:microsoft.com/office/officeart/2005/8/layout/list1"/>
    <dgm:cxn modelId="{5A77AA64-2BBB-4D28-AA0B-AC4BFFF5C8A2}" type="presOf" srcId="{B12D7F09-2075-4A1A-B95F-415D629BC44A}" destId="{38207816-2497-4694-96E0-B77FF116E30B}" srcOrd="0" destOrd="0" presId="urn:microsoft.com/office/officeart/2005/8/layout/list1"/>
    <dgm:cxn modelId="{114458D5-3E1D-4A07-AFC9-27C1973A2AF7}" srcId="{EC793AD0-593B-4A1E-BA0D-7B4744FFED8A}" destId="{98D129F7-B3B7-4DE5-BCE8-FABC11F6C78A}" srcOrd="0" destOrd="0" parTransId="{9766870B-7716-46A0-A927-50D274F1C33E}" sibTransId="{DC9C9B55-1FA6-415D-A74E-BC5A5C10EFC4}"/>
    <dgm:cxn modelId="{56C6BAD3-2617-4EA0-B8A3-BAF1C35785C0}" type="presOf" srcId="{DEA2D50F-635E-4568-8109-7D474ED246E0}" destId="{7E4F9193-1803-4CB4-9100-24134DCE0F8F}" srcOrd="0" destOrd="0" presId="urn:microsoft.com/office/officeart/2005/8/layout/list1"/>
    <dgm:cxn modelId="{45F6AB38-F75B-41F3-AFAC-4C1EDAF8DD89}" srcId="{FF63F64E-9582-4E42-B185-55787A159BC0}" destId="{B12D7F09-2075-4A1A-B95F-415D629BC44A}" srcOrd="0" destOrd="0" parTransId="{23B60A76-7855-47BF-841C-28680D0C5650}" sibTransId="{45B07F75-4E92-4661-8747-E8D7D96A88E2}"/>
    <dgm:cxn modelId="{5B847655-8BB2-47D7-B1F1-81EA5380D9AA}" type="presOf" srcId="{EC793AD0-593B-4A1E-BA0D-7B4744FFED8A}" destId="{E8AA38F6-7CCB-441E-950B-69E3C812C3C2}" srcOrd="0" destOrd="0" presId="urn:microsoft.com/office/officeart/2005/8/layout/list1"/>
    <dgm:cxn modelId="{A9555E73-D6E9-4E5A-A40D-6A6D3820181C}" type="presOf" srcId="{A25538BD-3D74-4120-9F11-F14BD21F0AC3}" destId="{741A0979-9DDB-4383-B7A4-3AA0E481DCA1}" srcOrd="1" destOrd="0" presId="urn:microsoft.com/office/officeart/2005/8/layout/list1"/>
    <dgm:cxn modelId="{D0936D6E-5553-4328-91F0-3AEA08D683CF}" type="presOf" srcId="{2DD93B00-1CF1-46F1-8063-243436CBAF37}" destId="{323DD962-B8D7-4FC2-978D-2BBAFBDBAEAA}" srcOrd="0" destOrd="0" presId="urn:microsoft.com/office/officeart/2005/8/layout/list1"/>
    <dgm:cxn modelId="{35C2279A-8438-440F-A23D-D50157BA22D4}" type="presOf" srcId="{98D129F7-B3B7-4DE5-BCE8-FABC11F6C78A}" destId="{50F5E4B2-127D-4792-88ED-206E65FBABBD}" srcOrd="0" destOrd="0" presId="urn:microsoft.com/office/officeart/2005/8/layout/list1"/>
    <dgm:cxn modelId="{80F46064-AB87-40C0-80BF-EF9B9B7CBE7D}" srcId="{DEA2D50F-635E-4568-8109-7D474ED246E0}" destId="{107771AC-7998-47D7-913C-4CF75C3A6428}" srcOrd="1" destOrd="0" parTransId="{2169F7CE-1E5A-404F-8D60-F0F7BA39BA63}" sibTransId="{656FCF4A-268C-411E-B990-9806BEFFADD4}"/>
    <dgm:cxn modelId="{2A47B6AE-529C-400A-ABFC-317E5716992D}" type="presOf" srcId="{CEB07DE2-1363-4C35-BCD9-84CAA2427CE2}" destId="{E4529440-0ED9-42A3-9248-5C252D7D6D34}" srcOrd="0" destOrd="0" presId="urn:microsoft.com/office/officeart/2005/8/layout/list1"/>
    <dgm:cxn modelId="{59C55078-17F3-4DA2-A553-ACA274D02596}" type="presOf" srcId="{FF63F64E-9582-4E42-B185-55787A159BC0}" destId="{AE66682F-A1BE-4061-B09D-45FDF7A62463}" srcOrd="1" destOrd="0" presId="urn:microsoft.com/office/officeart/2005/8/layout/list1"/>
    <dgm:cxn modelId="{797C25F8-0299-425D-BDDB-4881C9E651CA}" type="presOf" srcId="{E4AAFC3D-5DDC-40C7-849B-D700F00944B5}" destId="{52E3BB23-D1A2-4D1F-817B-5BEE826E287D}" srcOrd="0" destOrd="0" presId="urn:microsoft.com/office/officeart/2005/8/layout/list1"/>
    <dgm:cxn modelId="{56F802EA-6A99-4058-819D-FDDBA765CD22}" type="presOf" srcId="{8CB886CE-A4E4-46D1-9FE8-831FAC9623A4}" destId="{7F68F163-F4DD-475B-9DE9-3406F5E6186D}" srcOrd="1" destOrd="0" presId="urn:microsoft.com/office/officeart/2005/8/layout/list1"/>
    <dgm:cxn modelId="{E6001EA4-BB36-44A3-9F06-212D6F21BA04}" srcId="{DEA2D50F-635E-4568-8109-7D474ED246E0}" destId="{8CB886CE-A4E4-46D1-9FE8-831FAC9623A4}" srcOrd="3" destOrd="0" parTransId="{22BD84F4-9415-4786-B28A-061F8DFA79DD}" sibTransId="{E0EA7FC6-F3E5-4EF8-81D7-DE9A2ACDA4E9}"/>
    <dgm:cxn modelId="{1C6844EA-57F6-41A2-9A00-59C5540B031B}" type="presOf" srcId="{107771AC-7998-47D7-913C-4CF75C3A6428}" destId="{C0A7AF61-BD04-4C2A-A314-E567BB73ECB3}" srcOrd="0" destOrd="0" presId="urn:microsoft.com/office/officeart/2005/8/layout/list1"/>
    <dgm:cxn modelId="{52F3BE3D-4598-40B1-8DAA-6B5B46ABF58A}" srcId="{DEA2D50F-635E-4568-8109-7D474ED246E0}" destId="{FF63F64E-9582-4E42-B185-55787A159BC0}" srcOrd="2" destOrd="0" parTransId="{CC677AEC-7F3D-4638-A8E8-B5CD632F3065}" sibTransId="{417C766B-9CF0-4731-8E5F-E0242C1E209C}"/>
    <dgm:cxn modelId="{8824055F-FFBD-48AD-91A4-E23C5D61FDD5}" type="presParOf" srcId="{7E4F9193-1803-4CB4-9100-24134DCE0F8F}" destId="{99D6F977-AD4E-4E52-9D2A-30FD472CEFF6}" srcOrd="0" destOrd="0" presId="urn:microsoft.com/office/officeart/2005/8/layout/list1"/>
    <dgm:cxn modelId="{DAA79AC8-2BEF-4094-B625-DDD8A7FAF360}" type="presParOf" srcId="{99D6F977-AD4E-4E52-9D2A-30FD472CEFF6}" destId="{54ED6B71-9FEA-447B-BCE3-8B8B8D0E8A79}" srcOrd="0" destOrd="0" presId="urn:microsoft.com/office/officeart/2005/8/layout/list1"/>
    <dgm:cxn modelId="{B5BC1E5A-8C4F-4936-A7BE-E0288738B1A5}" type="presParOf" srcId="{99D6F977-AD4E-4E52-9D2A-30FD472CEFF6}" destId="{741A0979-9DDB-4383-B7A4-3AA0E481DCA1}" srcOrd="1" destOrd="0" presId="urn:microsoft.com/office/officeart/2005/8/layout/list1"/>
    <dgm:cxn modelId="{D3B18AD1-C183-44EA-A24D-A379FB696A7C}" type="presParOf" srcId="{7E4F9193-1803-4CB4-9100-24134DCE0F8F}" destId="{19E05CCC-C874-44F9-9CA1-A864A9834709}" srcOrd="1" destOrd="0" presId="urn:microsoft.com/office/officeart/2005/8/layout/list1"/>
    <dgm:cxn modelId="{91D41202-9B6A-4D2F-8E42-DD93656BC6A0}" type="presParOf" srcId="{7E4F9193-1803-4CB4-9100-24134DCE0F8F}" destId="{E4529440-0ED9-42A3-9248-5C252D7D6D34}" srcOrd="2" destOrd="0" presId="urn:microsoft.com/office/officeart/2005/8/layout/list1"/>
    <dgm:cxn modelId="{6566ADEC-18D9-4D91-82DE-9046D7B4AFA8}" type="presParOf" srcId="{7E4F9193-1803-4CB4-9100-24134DCE0F8F}" destId="{DCE1EA64-A97D-417A-A89A-0B07718A262A}" srcOrd="3" destOrd="0" presId="urn:microsoft.com/office/officeart/2005/8/layout/list1"/>
    <dgm:cxn modelId="{40C5E56A-C942-4146-9C56-512E4C2A2744}" type="presParOf" srcId="{7E4F9193-1803-4CB4-9100-24134DCE0F8F}" destId="{460DBCB0-087A-4886-8BB2-0B6BDB87689C}" srcOrd="4" destOrd="0" presId="urn:microsoft.com/office/officeart/2005/8/layout/list1"/>
    <dgm:cxn modelId="{1EDCBAEC-DFB0-453A-A323-7B60F53AE8AF}" type="presParOf" srcId="{460DBCB0-087A-4886-8BB2-0B6BDB87689C}" destId="{C0A7AF61-BD04-4C2A-A314-E567BB73ECB3}" srcOrd="0" destOrd="0" presId="urn:microsoft.com/office/officeart/2005/8/layout/list1"/>
    <dgm:cxn modelId="{945B0F94-1BA2-47A3-9AF0-3F7F0B0CD7C3}" type="presParOf" srcId="{460DBCB0-087A-4886-8BB2-0B6BDB87689C}" destId="{814DA119-5B77-4E45-B324-E833CF779FC1}" srcOrd="1" destOrd="0" presId="urn:microsoft.com/office/officeart/2005/8/layout/list1"/>
    <dgm:cxn modelId="{364A1F81-7CDD-4EFE-B14B-4631B4B5FC84}" type="presParOf" srcId="{7E4F9193-1803-4CB4-9100-24134DCE0F8F}" destId="{3373FB89-4589-4CF2-B853-F9F059086240}" srcOrd="5" destOrd="0" presId="urn:microsoft.com/office/officeart/2005/8/layout/list1"/>
    <dgm:cxn modelId="{2729106C-53DF-47DC-A138-1D93B9E231D6}" type="presParOf" srcId="{7E4F9193-1803-4CB4-9100-24134DCE0F8F}" destId="{102A58DF-6CBA-4AF2-B1AB-33F81BC57AC1}" srcOrd="6" destOrd="0" presId="urn:microsoft.com/office/officeart/2005/8/layout/list1"/>
    <dgm:cxn modelId="{B3013906-0F5C-4849-B225-C51442759E8B}" type="presParOf" srcId="{7E4F9193-1803-4CB4-9100-24134DCE0F8F}" destId="{00704EC9-B2AB-4C13-8BB3-8ABC58C40946}" srcOrd="7" destOrd="0" presId="urn:microsoft.com/office/officeart/2005/8/layout/list1"/>
    <dgm:cxn modelId="{751DDF19-EE55-4F9C-ABCE-B57AE8602BC0}" type="presParOf" srcId="{7E4F9193-1803-4CB4-9100-24134DCE0F8F}" destId="{D4C2FD42-CFED-4DC7-B473-751298B8685C}" srcOrd="8" destOrd="0" presId="urn:microsoft.com/office/officeart/2005/8/layout/list1"/>
    <dgm:cxn modelId="{968E8131-6EC3-4329-9D5B-31607FFB51BF}" type="presParOf" srcId="{D4C2FD42-CFED-4DC7-B473-751298B8685C}" destId="{271DDCF5-15AC-42C5-8713-60968E222AF9}" srcOrd="0" destOrd="0" presId="urn:microsoft.com/office/officeart/2005/8/layout/list1"/>
    <dgm:cxn modelId="{F7DAFF71-F695-48F4-AA82-49BF3DE914AB}" type="presParOf" srcId="{D4C2FD42-CFED-4DC7-B473-751298B8685C}" destId="{AE66682F-A1BE-4061-B09D-45FDF7A62463}" srcOrd="1" destOrd="0" presId="urn:microsoft.com/office/officeart/2005/8/layout/list1"/>
    <dgm:cxn modelId="{6939FB53-0621-45BA-BF33-9585970FDCA2}" type="presParOf" srcId="{7E4F9193-1803-4CB4-9100-24134DCE0F8F}" destId="{D200EDF1-E116-46F0-8AAD-6769A71157DD}" srcOrd="9" destOrd="0" presId="urn:microsoft.com/office/officeart/2005/8/layout/list1"/>
    <dgm:cxn modelId="{D682E9E8-821C-41F5-912A-FA8EC457DA5B}" type="presParOf" srcId="{7E4F9193-1803-4CB4-9100-24134DCE0F8F}" destId="{38207816-2497-4694-96E0-B77FF116E30B}" srcOrd="10" destOrd="0" presId="urn:microsoft.com/office/officeart/2005/8/layout/list1"/>
    <dgm:cxn modelId="{F10E02DC-F974-4420-816C-CC011C838B2D}" type="presParOf" srcId="{7E4F9193-1803-4CB4-9100-24134DCE0F8F}" destId="{A1475464-4ACE-49B7-935B-6897C7023499}" srcOrd="11" destOrd="0" presId="urn:microsoft.com/office/officeart/2005/8/layout/list1"/>
    <dgm:cxn modelId="{EE46F34C-6C1E-43C1-B6AC-6E1ABF61D578}" type="presParOf" srcId="{7E4F9193-1803-4CB4-9100-24134DCE0F8F}" destId="{445FE7F1-8D31-4430-A497-3574E65C0403}" srcOrd="12" destOrd="0" presId="urn:microsoft.com/office/officeart/2005/8/layout/list1"/>
    <dgm:cxn modelId="{9CAE7963-AE6B-470B-8675-DDE7C3EBDE17}" type="presParOf" srcId="{445FE7F1-8D31-4430-A497-3574E65C0403}" destId="{BEF89E2A-3B42-4B85-B661-0A2EFB5F0749}" srcOrd="0" destOrd="0" presId="urn:microsoft.com/office/officeart/2005/8/layout/list1"/>
    <dgm:cxn modelId="{8236A8B5-68CA-4185-800D-18EC844F7367}" type="presParOf" srcId="{445FE7F1-8D31-4430-A497-3574E65C0403}" destId="{7F68F163-F4DD-475B-9DE9-3406F5E6186D}" srcOrd="1" destOrd="0" presId="urn:microsoft.com/office/officeart/2005/8/layout/list1"/>
    <dgm:cxn modelId="{69F21973-8975-4FD3-97F9-0CCABEC455B4}" type="presParOf" srcId="{7E4F9193-1803-4CB4-9100-24134DCE0F8F}" destId="{359AC8EE-CA71-4775-B284-25350C7564E3}" srcOrd="13" destOrd="0" presId="urn:microsoft.com/office/officeart/2005/8/layout/list1"/>
    <dgm:cxn modelId="{52D56B38-02C3-4C10-A349-9744DD093260}" type="presParOf" srcId="{7E4F9193-1803-4CB4-9100-24134DCE0F8F}" destId="{52E3BB23-D1A2-4D1F-817B-5BEE826E287D}" srcOrd="14" destOrd="0" presId="urn:microsoft.com/office/officeart/2005/8/layout/list1"/>
    <dgm:cxn modelId="{D4E9B9AD-B20B-4AAD-A093-0BFAFE30173E}" type="presParOf" srcId="{7E4F9193-1803-4CB4-9100-24134DCE0F8F}" destId="{14CA1C36-4B9D-4C86-9EF9-00360D5CB103}" srcOrd="15" destOrd="0" presId="urn:microsoft.com/office/officeart/2005/8/layout/list1"/>
    <dgm:cxn modelId="{7762BB78-F4DC-4A9B-BAB8-12BE0C48F13F}" type="presParOf" srcId="{7E4F9193-1803-4CB4-9100-24134DCE0F8F}" destId="{B0D752A4-5FF7-4C06-BD24-30C8FE4544A3}" srcOrd="16" destOrd="0" presId="urn:microsoft.com/office/officeart/2005/8/layout/list1"/>
    <dgm:cxn modelId="{73DAB71D-6FD7-40FD-9ED4-AD0A47E86C3B}" type="presParOf" srcId="{B0D752A4-5FF7-4C06-BD24-30C8FE4544A3}" destId="{4AE34DBD-25D2-48D4-AAD3-B17A5640E40C}" srcOrd="0" destOrd="0" presId="urn:microsoft.com/office/officeart/2005/8/layout/list1"/>
    <dgm:cxn modelId="{A38A3CE9-9D6C-4664-A80A-5A28CD72F86F}" type="presParOf" srcId="{B0D752A4-5FF7-4C06-BD24-30C8FE4544A3}" destId="{57F2159C-9A55-4C5F-8E62-45F26215FE69}" srcOrd="1" destOrd="0" presId="urn:microsoft.com/office/officeart/2005/8/layout/list1"/>
    <dgm:cxn modelId="{6A7B87CD-130C-4871-BED0-22176B686CB9}" type="presParOf" srcId="{7E4F9193-1803-4CB4-9100-24134DCE0F8F}" destId="{CAABCD61-9825-4155-9AF8-6F53C01EC3D7}" srcOrd="17" destOrd="0" presId="urn:microsoft.com/office/officeart/2005/8/layout/list1"/>
    <dgm:cxn modelId="{1369B6D1-6010-4E29-8798-D42757B039AD}" type="presParOf" srcId="{7E4F9193-1803-4CB4-9100-24134DCE0F8F}" destId="{323DD962-B8D7-4FC2-978D-2BBAFBDBAEAA}" srcOrd="18" destOrd="0" presId="urn:microsoft.com/office/officeart/2005/8/layout/list1"/>
    <dgm:cxn modelId="{2EFE178A-6D1C-4977-BBE0-4E50E9B2F28A}" type="presParOf" srcId="{7E4F9193-1803-4CB4-9100-24134DCE0F8F}" destId="{04E8968D-71B5-4AF7-91D4-8BEA203DBAC6}" srcOrd="19" destOrd="0" presId="urn:microsoft.com/office/officeart/2005/8/layout/list1"/>
    <dgm:cxn modelId="{141E98EF-6A9E-4B60-A7A2-6874F6664D79}" type="presParOf" srcId="{7E4F9193-1803-4CB4-9100-24134DCE0F8F}" destId="{7E831A55-314C-4AFB-A4DB-2ECA81700684}" srcOrd="20" destOrd="0" presId="urn:microsoft.com/office/officeart/2005/8/layout/list1"/>
    <dgm:cxn modelId="{2657859F-3D65-4A96-8032-09D36EF5765D}" type="presParOf" srcId="{7E831A55-314C-4AFB-A4DB-2ECA81700684}" destId="{E8AA38F6-7CCB-441E-950B-69E3C812C3C2}" srcOrd="0" destOrd="0" presId="urn:microsoft.com/office/officeart/2005/8/layout/list1"/>
    <dgm:cxn modelId="{1FA68E8F-01E4-437D-8EA9-A43489C47079}" type="presParOf" srcId="{7E831A55-314C-4AFB-A4DB-2ECA81700684}" destId="{83DD9096-2104-49C1-B047-11323540A885}" srcOrd="1" destOrd="0" presId="urn:microsoft.com/office/officeart/2005/8/layout/list1"/>
    <dgm:cxn modelId="{125488C1-0DF6-4BBD-9EF2-F7AB2ED66C68}" type="presParOf" srcId="{7E4F9193-1803-4CB4-9100-24134DCE0F8F}" destId="{664591B7-5CD5-44A0-B725-AA0C6D33A15B}" srcOrd="21" destOrd="0" presId="urn:microsoft.com/office/officeart/2005/8/layout/list1"/>
    <dgm:cxn modelId="{90F0FA15-CB90-4C41-B894-C8E560E576A4}" type="presParOf" srcId="{7E4F9193-1803-4CB4-9100-24134DCE0F8F}" destId="{50F5E4B2-127D-4792-88ED-206E65FBABBD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29440-0ED9-42A3-9248-5C252D7D6D34}">
      <dsp:nvSpPr>
        <dsp:cNvPr id="0" name=""/>
        <dsp:cNvSpPr/>
      </dsp:nvSpPr>
      <dsp:spPr>
        <a:xfrm>
          <a:off x="0" y="245291"/>
          <a:ext cx="5784503" cy="595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42" tIns="291592" rIns="44894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/>
            <a:t>Provide the source image </a:t>
          </a:r>
          <a:endParaRPr lang="en-US" sz="1400" kern="1200"/>
        </a:p>
      </dsp:txBody>
      <dsp:txXfrm>
        <a:off x="0" y="245291"/>
        <a:ext cx="5784503" cy="595350"/>
      </dsp:txXfrm>
    </dsp:sp>
    <dsp:sp modelId="{741A0979-9DDB-4383-B7A4-3AA0E481DCA1}">
      <dsp:nvSpPr>
        <dsp:cNvPr id="0" name=""/>
        <dsp:cNvSpPr/>
      </dsp:nvSpPr>
      <dsp:spPr>
        <a:xfrm>
          <a:off x="289225" y="38651"/>
          <a:ext cx="4049152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048" tIns="0" rIns="153048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Image Input</a:t>
          </a:r>
          <a:endParaRPr lang="en-US" sz="1400" kern="1200" dirty="0"/>
        </a:p>
      </dsp:txBody>
      <dsp:txXfrm>
        <a:off x="309400" y="58826"/>
        <a:ext cx="4008802" cy="372930"/>
      </dsp:txXfrm>
    </dsp:sp>
    <dsp:sp modelId="{102A58DF-6CBA-4AF2-B1AB-33F81BC57AC1}">
      <dsp:nvSpPr>
        <dsp:cNvPr id="0" name=""/>
        <dsp:cNvSpPr/>
      </dsp:nvSpPr>
      <dsp:spPr>
        <a:xfrm>
          <a:off x="0" y="1122881"/>
          <a:ext cx="5784503" cy="595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42" tIns="291592" rIns="44894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/>
            <a:t>Detect face regions using </a:t>
          </a:r>
          <a:r>
            <a:rPr lang="en-US" sz="1400" b="1" kern="1200" smtClean="0"/>
            <a:t>OpenCV Haar Cascade</a:t>
          </a:r>
          <a:r>
            <a:rPr lang="en-US" sz="1400" kern="1200" smtClean="0"/>
            <a:t>.</a:t>
          </a:r>
          <a:endParaRPr lang="en-US" sz="1400" kern="1200"/>
        </a:p>
      </dsp:txBody>
      <dsp:txXfrm>
        <a:off x="0" y="1122881"/>
        <a:ext cx="5784503" cy="595350"/>
      </dsp:txXfrm>
    </dsp:sp>
    <dsp:sp modelId="{814DA119-5B77-4E45-B324-E833CF779FC1}">
      <dsp:nvSpPr>
        <dsp:cNvPr id="0" name=""/>
        <dsp:cNvSpPr/>
      </dsp:nvSpPr>
      <dsp:spPr>
        <a:xfrm>
          <a:off x="289225" y="916241"/>
          <a:ext cx="4049152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048" tIns="0" rIns="153048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Face Detection</a:t>
          </a:r>
          <a:endParaRPr lang="en-US" sz="1400" kern="1200" dirty="0"/>
        </a:p>
      </dsp:txBody>
      <dsp:txXfrm>
        <a:off x="309400" y="936416"/>
        <a:ext cx="4008802" cy="372930"/>
      </dsp:txXfrm>
    </dsp:sp>
    <dsp:sp modelId="{38207816-2497-4694-96E0-B77FF116E30B}">
      <dsp:nvSpPr>
        <dsp:cNvPr id="0" name=""/>
        <dsp:cNvSpPr/>
      </dsp:nvSpPr>
      <dsp:spPr>
        <a:xfrm>
          <a:off x="0" y="2000471"/>
          <a:ext cx="5784503" cy="595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42" tIns="291592" rIns="44894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/>
            <a:t>Extract only skin pixels from the detected face area.s</a:t>
          </a:r>
          <a:endParaRPr lang="en-US" sz="1400" kern="1200"/>
        </a:p>
      </dsp:txBody>
      <dsp:txXfrm>
        <a:off x="0" y="2000471"/>
        <a:ext cx="5784503" cy="595350"/>
      </dsp:txXfrm>
    </dsp:sp>
    <dsp:sp modelId="{AE66682F-A1BE-4061-B09D-45FDF7A62463}">
      <dsp:nvSpPr>
        <dsp:cNvPr id="0" name=""/>
        <dsp:cNvSpPr/>
      </dsp:nvSpPr>
      <dsp:spPr>
        <a:xfrm>
          <a:off x="289225" y="1793831"/>
          <a:ext cx="4049152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048" tIns="0" rIns="153048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Skin Segmentation</a:t>
          </a:r>
        </a:p>
      </dsp:txBody>
      <dsp:txXfrm>
        <a:off x="309400" y="1814006"/>
        <a:ext cx="4008802" cy="372930"/>
      </dsp:txXfrm>
    </dsp:sp>
    <dsp:sp modelId="{52E3BB23-D1A2-4D1F-817B-5BEE826E287D}">
      <dsp:nvSpPr>
        <dsp:cNvPr id="0" name=""/>
        <dsp:cNvSpPr/>
      </dsp:nvSpPr>
      <dsp:spPr>
        <a:xfrm>
          <a:off x="0" y="2878061"/>
          <a:ext cx="5784503" cy="595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42" tIns="291592" rIns="44894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/>
            <a:t>Group skin pixels to find the </a:t>
          </a:r>
          <a:r>
            <a:rPr lang="en-US" sz="1400" b="1" kern="1200" smtClean="0"/>
            <a:t>dominant skin color</a:t>
          </a:r>
          <a:r>
            <a:rPr lang="en-US" sz="1400" kern="1200" smtClean="0"/>
            <a:t>.</a:t>
          </a:r>
          <a:endParaRPr lang="en-US" sz="1400" kern="1200"/>
        </a:p>
      </dsp:txBody>
      <dsp:txXfrm>
        <a:off x="0" y="2878061"/>
        <a:ext cx="5784503" cy="595350"/>
      </dsp:txXfrm>
    </dsp:sp>
    <dsp:sp modelId="{7F68F163-F4DD-475B-9DE9-3406F5E6186D}">
      <dsp:nvSpPr>
        <dsp:cNvPr id="0" name=""/>
        <dsp:cNvSpPr/>
      </dsp:nvSpPr>
      <dsp:spPr>
        <a:xfrm>
          <a:off x="289225" y="2671421"/>
          <a:ext cx="4049152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048" tIns="0" rIns="153048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K-Means Clustering</a:t>
          </a:r>
          <a:endParaRPr lang="en-US" sz="1400" kern="1200" dirty="0"/>
        </a:p>
      </dsp:txBody>
      <dsp:txXfrm>
        <a:off x="309400" y="2691596"/>
        <a:ext cx="4008802" cy="372930"/>
      </dsp:txXfrm>
    </dsp:sp>
    <dsp:sp modelId="{323DD962-B8D7-4FC2-978D-2BBAFBDBAEAA}">
      <dsp:nvSpPr>
        <dsp:cNvPr id="0" name=""/>
        <dsp:cNvSpPr/>
      </dsp:nvSpPr>
      <dsp:spPr>
        <a:xfrm>
          <a:off x="0" y="3755651"/>
          <a:ext cx="5784503" cy="793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42" tIns="291592" rIns="44894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/>
            <a:t>Match the dominant color with a </a:t>
          </a:r>
          <a:r>
            <a:rPr lang="en-US" sz="1400" b="1" kern="1200" smtClean="0"/>
            <a:t>predefined skin tone scale</a:t>
          </a:r>
          <a:r>
            <a:rPr lang="en-US" sz="1400" kern="1200" smtClean="0"/>
            <a:t>.</a:t>
          </a:r>
          <a:endParaRPr lang="en-US" sz="1400" kern="1200"/>
        </a:p>
      </dsp:txBody>
      <dsp:txXfrm>
        <a:off x="0" y="3755651"/>
        <a:ext cx="5784503" cy="793800"/>
      </dsp:txXfrm>
    </dsp:sp>
    <dsp:sp modelId="{57F2159C-9A55-4C5F-8E62-45F26215FE69}">
      <dsp:nvSpPr>
        <dsp:cNvPr id="0" name=""/>
        <dsp:cNvSpPr/>
      </dsp:nvSpPr>
      <dsp:spPr>
        <a:xfrm>
          <a:off x="289225" y="3549011"/>
          <a:ext cx="4049152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048" tIns="0" rIns="153048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Tone Mapping</a:t>
          </a:r>
          <a:endParaRPr lang="en-US" sz="1400" kern="1200" dirty="0"/>
        </a:p>
      </dsp:txBody>
      <dsp:txXfrm>
        <a:off x="309400" y="3569186"/>
        <a:ext cx="4008802" cy="372930"/>
      </dsp:txXfrm>
    </dsp:sp>
    <dsp:sp modelId="{50F5E4B2-127D-4792-88ED-206E65FBABBD}">
      <dsp:nvSpPr>
        <dsp:cNvPr id="0" name=""/>
        <dsp:cNvSpPr/>
      </dsp:nvSpPr>
      <dsp:spPr>
        <a:xfrm>
          <a:off x="0" y="4812673"/>
          <a:ext cx="5784503" cy="793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8942" tIns="291592" rIns="448942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smtClean="0"/>
            <a:t>Generate results (tone label, visualization, and CSV report).</a:t>
          </a:r>
          <a:endParaRPr lang="en-US" sz="1400" kern="1200"/>
        </a:p>
      </dsp:txBody>
      <dsp:txXfrm>
        <a:off x="0" y="4812673"/>
        <a:ext cx="5784503" cy="793800"/>
      </dsp:txXfrm>
    </dsp:sp>
    <dsp:sp modelId="{83DD9096-2104-49C1-B047-11323540A885}">
      <dsp:nvSpPr>
        <dsp:cNvPr id="0" name=""/>
        <dsp:cNvSpPr/>
      </dsp:nvSpPr>
      <dsp:spPr>
        <a:xfrm>
          <a:off x="289225" y="4625050"/>
          <a:ext cx="4049152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048" tIns="0" rIns="153048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Final Output</a:t>
          </a:r>
          <a:endParaRPr lang="en-US" sz="1400" kern="1200" dirty="0"/>
        </a:p>
      </dsp:txBody>
      <dsp:txXfrm>
        <a:off x="309400" y="4645225"/>
        <a:ext cx="4008802" cy="372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935" y="187440"/>
            <a:ext cx="11554692" cy="265083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OUTFIT PREDICTION USING SKIN TONE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6045" y="3225900"/>
            <a:ext cx="5060742" cy="316496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								</a:t>
            </a:r>
            <a:endParaRPr lang="en-US" dirty="0"/>
          </a:p>
          <a:p>
            <a:pPr algn="ctr"/>
            <a:r>
              <a:rPr lang="en-US" b="1" dirty="0" smtClean="0"/>
              <a:t>team:</a:t>
            </a:r>
          </a:p>
          <a:p>
            <a:r>
              <a:rPr lang="en-US" dirty="0" smtClean="0"/>
              <a:t>2303A51L89				</a:t>
            </a:r>
            <a:r>
              <a:rPr lang="en-US" dirty="0" err="1" smtClean="0"/>
              <a:t>naGanishith</a:t>
            </a:r>
            <a:endParaRPr lang="en-US" dirty="0" smtClean="0"/>
          </a:p>
          <a:p>
            <a:r>
              <a:rPr lang="en-US" dirty="0" smtClean="0"/>
              <a:t>2303A51L84				</a:t>
            </a:r>
            <a:r>
              <a:rPr lang="en-US" dirty="0" err="1" smtClean="0"/>
              <a:t>abhiram</a:t>
            </a:r>
            <a:endParaRPr lang="en-US" dirty="0" smtClean="0"/>
          </a:p>
          <a:p>
            <a:r>
              <a:rPr lang="en-US" dirty="0" smtClean="0"/>
              <a:t>2303A51L96				</a:t>
            </a:r>
            <a:r>
              <a:rPr lang="en-US" dirty="0" err="1" smtClean="0"/>
              <a:t>karthikeya</a:t>
            </a:r>
            <a:endParaRPr lang="en-US" dirty="0" smtClean="0"/>
          </a:p>
          <a:p>
            <a:r>
              <a:rPr lang="en-US" dirty="0" smtClean="0"/>
              <a:t>2303A51L16				</a:t>
            </a:r>
            <a:r>
              <a:rPr lang="en-US" dirty="0" err="1" smtClean="0"/>
              <a:t>goutham</a:t>
            </a:r>
            <a:endParaRPr lang="en-US" dirty="0" smtClean="0"/>
          </a:p>
          <a:p>
            <a:r>
              <a:rPr lang="en-US" dirty="0" smtClean="0"/>
              <a:t>2303A51L60				Nikhil</a:t>
            </a:r>
          </a:p>
          <a:p>
            <a:r>
              <a:rPr lang="en-US" b="1" dirty="0" smtClean="0"/>
              <a:t>Project guide:</a:t>
            </a:r>
          </a:p>
          <a:p>
            <a:r>
              <a:rPr lang="en-US" dirty="0" smtClean="0"/>
              <a:t>y. Arjun </a:t>
            </a:r>
            <a:r>
              <a:rPr lang="en-US" dirty="0" err="1" smtClean="0"/>
              <a:t>sagar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280" y="2971800"/>
            <a:ext cx="4892763" cy="330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96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on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major parts of implementation were divided into three parts:</a:t>
            </a:r>
            <a:r>
              <a:rPr lang="en-US" dirty="0" smtClean="0"/>
              <a:t>	1.	identify the face</a:t>
            </a:r>
          </a:p>
          <a:p>
            <a:pPr marL="0" indent="0">
              <a:buNone/>
            </a:pPr>
            <a:r>
              <a:rPr lang="en-US" dirty="0" smtClean="0"/>
              <a:t>	2.	identify the skin tone</a:t>
            </a:r>
          </a:p>
          <a:p>
            <a:pPr marL="0" indent="0">
              <a:buNone/>
            </a:pPr>
            <a:r>
              <a:rPr lang="en-US" dirty="0" smtClean="0"/>
              <a:t>	3.	identify the matching dress to that </a:t>
            </a:r>
            <a:r>
              <a:rPr lang="en-US" dirty="0" err="1" smtClean="0"/>
              <a:t>skintone</a:t>
            </a:r>
            <a:endParaRPr lang="en-US" dirty="0" smtClean="0"/>
          </a:p>
          <a:p>
            <a:r>
              <a:rPr lang="en-US" dirty="0"/>
              <a:t>These three are the major steps in our project</a:t>
            </a:r>
            <a:r>
              <a:rPr lang="en-US" dirty="0" smtClean="0"/>
              <a:t>.</a:t>
            </a:r>
          </a:p>
          <a:p>
            <a:r>
              <a:rPr lang="en-US" dirty="0"/>
              <a:t>We have already completed the </a:t>
            </a:r>
            <a:r>
              <a:rPr lang="en-US" b="1" dirty="0"/>
              <a:t>1st</a:t>
            </a:r>
            <a:r>
              <a:rPr lang="en-US" dirty="0"/>
              <a:t> and </a:t>
            </a:r>
            <a:r>
              <a:rPr lang="en-US" b="1" dirty="0"/>
              <a:t>2nd</a:t>
            </a:r>
            <a:r>
              <a:rPr lang="en-US" dirty="0"/>
              <a:t> steps</a:t>
            </a:r>
            <a:r>
              <a:rPr lang="en-US" dirty="0" smtClean="0"/>
              <a:t>.</a:t>
            </a:r>
          </a:p>
          <a:p>
            <a:r>
              <a:rPr lang="en-US" dirty="0"/>
              <a:t>We successfully implemented </a:t>
            </a:r>
            <a:r>
              <a:rPr lang="en-US" b="1" dirty="0"/>
              <a:t>face detection</a:t>
            </a:r>
            <a:r>
              <a:rPr lang="en-US" dirty="0"/>
              <a:t> and </a:t>
            </a:r>
            <a:r>
              <a:rPr lang="en-US" b="1" dirty="0"/>
              <a:t>skin tone identification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5570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168" y="414080"/>
            <a:ext cx="9404723" cy="1400530"/>
          </a:xfrm>
        </p:spPr>
        <p:txBody>
          <a:bodyPr/>
          <a:lstStyle/>
          <a:p>
            <a:r>
              <a:rPr lang="en-US" dirty="0"/>
              <a:t>Methodology/Approach Adopted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93957"/>
              </p:ext>
            </p:extLst>
          </p:nvPr>
        </p:nvGraphicFramePr>
        <p:xfrm>
          <a:off x="1709601" y="1114345"/>
          <a:ext cx="5784503" cy="5664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90537" y="1233033"/>
            <a:ext cx="3126392" cy="542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98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87847"/>
          </a:xfrm>
        </p:spPr>
        <p:txBody>
          <a:bodyPr/>
          <a:lstStyle/>
          <a:p>
            <a:r>
              <a:rPr lang="en-US" dirty="0"/>
              <a:t>Results/Outputs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9102" y="1433374"/>
            <a:ext cx="4626872" cy="36004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78" y="5370295"/>
            <a:ext cx="11698357" cy="10472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7575" y="1486970"/>
            <a:ext cx="4666808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46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Our goal is to build a comprehensive system that recommends the perfect dress for each skin tone</a:t>
            </a:r>
            <a:r>
              <a:rPr lang="en-US" dirty="0" smtClean="0"/>
              <a:t>.</a:t>
            </a:r>
          </a:p>
          <a:p>
            <a:r>
              <a:rPr lang="en-US" dirty="0"/>
              <a:t>Next Phase: Dress Data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/>
              <a:t>We will collect a diverse dataset of dresses for each skin tone.</a:t>
            </a:r>
          </a:p>
          <a:p>
            <a:pPr lvl="1"/>
            <a:r>
              <a:rPr lang="en-US" dirty="0"/>
              <a:t>This will involve gathering images and data to create a reliable database for our recommendation engine</a:t>
            </a:r>
            <a:r>
              <a:rPr lang="en-US" dirty="0" smtClean="0"/>
              <a:t>.</a:t>
            </a:r>
          </a:p>
          <a:p>
            <a:r>
              <a:rPr lang="en-US" dirty="0"/>
              <a:t>Final Phase: Prediction and </a:t>
            </a:r>
            <a:r>
              <a:rPr lang="en-US" dirty="0" smtClean="0"/>
              <a:t>Recommendation</a:t>
            </a:r>
          </a:p>
          <a:p>
            <a:pPr lvl="1"/>
            <a:r>
              <a:rPr lang="en-US" dirty="0"/>
              <a:t>We will develop a prediction model to use the classified skin tone as input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The model will output a prediction of the most suitable dresses from our collected dataset.</a:t>
            </a:r>
            <a:endParaRPr lang="en-US" dirty="0" smtClean="0"/>
          </a:p>
          <a:p>
            <a:r>
              <a:rPr lang="en-US" dirty="0"/>
              <a:t>This final step will complete the project, providing a full solution from skin tone analysis to personalized dress recommendations.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59986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successfully completed the core functionality of our project: </a:t>
            </a:r>
            <a:r>
              <a:rPr lang="en-US" b="1" dirty="0"/>
              <a:t>skin tone identification</a:t>
            </a:r>
            <a:r>
              <a:rPr lang="en-US" dirty="0" smtClean="0"/>
              <a:t>.</a:t>
            </a:r>
          </a:p>
          <a:p>
            <a:r>
              <a:rPr lang="en-US" dirty="0"/>
              <a:t>This was achieved by implementing a robust methodology that includes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Face detection using </a:t>
            </a:r>
            <a:r>
              <a:rPr lang="en-US" dirty="0" err="1"/>
              <a:t>OpenCV</a:t>
            </a:r>
            <a:r>
              <a:rPr lang="en-US" dirty="0"/>
              <a:t> </a:t>
            </a:r>
            <a:r>
              <a:rPr lang="en-US" dirty="0" err="1"/>
              <a:t>Haar</a:t>
            </a:r>
            <a:r>
              <a:rPr lang="en-US" dirty="0"/>
              <a:t> Cascade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Skin segmentation and dominant color extraction using K-Means clustering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Mapping the dominant color to a predefined skin tone scale.</a:t>
            </a:r>
            <a:endParaRPr lang="en-US" dirty="0" smtClean="0"/>
          </a:p>
          <a:p>
            <a:r>
              <a:rPr lang="en-US" dirty="0"/>
              <a:t>The system is now fully capable of processing an image and classifying the skin tone of each detected face.</a:t>
            </a:r>
          </a:p>
        </p:txBody>
      </p:sp>
    </p:spTree>
    <p:extLst>
      <p:ext uri="{BB962C8B-B14F-4D97-AF65-F5344CB8AC3E}">
        <p14:creationId xmlns:p14="http://schemas.microsoft.com/office/powerpoint/2010/main" val="2830396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3189" y="2867927"/>
            <a:ext cx="9404723" cy="1400530"/>
          </a:xfrm>
        </p:spPr>
        <p:txBody>
          <a:bodyPr/>
          <a:lstStyle/>
          <a:p>
            <a:pPr algn="ctr"/>
            <a:r>
              <a:rPr lang="en-US" sz="6600" b="1" dirty="0" smtClean="0"/>
              <a:t>THANK YOU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4062959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248</TotalTime>
  <Words>279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OUTFIT PREDICTION USING SKIN TONE</vt:lpstr>
      <vt:lpstr>Progress on Implementation</vt:lpstr>
      <vt:lpstr>Methodology/Approach Adopted</vt:lpstr>
      <vt:lpstr>Results/Outputs</vt:lpstr>
      <vt:lpstr>NEXT STEP</vt:lpstr>
      <vt:lpstr>CONCLUSION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OUTFIT PREDICTION USING SKIN TONE</dc:title>
  <dc:creator>Kuchanapally Naganishith</dc:creator>
  <cp:lastModifiedBy>Kuchanapally Naganishith</cp:lastModifiedBy>
  <cp:revision>10</cp:revision>
  <dcterms:created xsi:type="dcterms:W3CDTF">2025-09-17T15:00:17Z</dcterms:created>
  <dcterms:modified xsi:type="dcterms:W3CDTF">2025-09-17T19:08:24Z</dcterms:modified>
</cp:coreProperties>
</file>

<file path=docProps/thumbnail.jpeg>
</file>